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4" autoAdjust="0"/>
    <p:restoredTop sz="94660"/>
  </p:normalViewPr>
  <p:slideViewPr>
    <p:cSldViewPr snapToGrid="0">
      <p:cViewPr varScale="1">
        <p:scale>
          <a:sx n="73" d="100"/>
          <a:sy n="73" d="100"/>
        </p:scale>
        <p:origin x="1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957F1-5408-4C72-9057-A7FA4638DE02}" type="datetimeFigureOut">
              <a:rPr lang="en-AU" smtClean="0"/>
              <a:t>10/01/2019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C0C07-C3D4-4F8D-AE7B-CCEEE62B555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05759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957F1-5408-4C72-9057-A7FA4638DE02}" type="datetimeFigureOut">
              <a:rPr lang="en-AU" smtClean="0"/>
              <a:t>10/01/2019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C0C07-C3D4-4F8D-AE7B-CCEEE62B555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31756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957F1-5408-4C72-9057-A7FA4638DE02}" type="datetimeFigureOut">
              <a:rPr lang="en-AU" smtClean="0"/>
              <a:t>10/01/2019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C0C07-C3D4-4F8D-AE7B-CCEEE62B555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6519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957F1-5408-4C72-9057-A7FA4638DE02}" type="datetimeFigureOut">
              <a:rPr lang="en-AU" smtClean="0"/>
              <a:t>10/01/2019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C0C07-C3D4-4F8D-AE7B-CCEEE62B555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68147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957F1-5408-4C72-9057-A7FA4638DE02}" type="datetimeFigureOut">
              <a:rPr lang="en-AU" smtClean="0"/>
              <a:t>10/01/2019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C0C07-C3D4-4F8D-AE7B-CCEEE62B555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96225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957F1-5408-4C72-9057-A7FA4638DE02}" type="datetimeFigureOut">
              <a:rPr lang="en-AU" smtClean="0"/>
              <a:t>10/01/2019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C0C07-C3D4-4F8D-AE7B-CCEEE62B555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85881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957F1-5408-4C72-9057-A7FA4638DE02}" type="datetimeFigureOut">
              <a:rPr lang="en-AU" smtClean="0"/>
              <a:t>10/01/2019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C0C07-C3D4-4F8D-AE7B-CCEEE62B555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07822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957F1-5408-4C72-9057-A7FA4638DE02}" type="datetimeFigureOut">
              <a:rPr lang="en-AU" smtClean="0"/>
              <a:t>10/01/2019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C0C07-C3D4-4F8D-AE7B-CCEEE62B555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98643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957F1-5408-4C72-9057-A7FA4638DE02}" type="datetimeFigureOut">
              <a:rPr lang="en-AU" smtClean="0"/>
              <a:t>10/01/2019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C0C07-C3D4-4F8D-AE7B-CCEEE62B555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73071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957F1-5408-4C72-9057-A7FA4638DE02}" type="datetimeFigureOut">
              <a:rPr lang="en-AU" smtClean="0"/>
              <a:t>10/01/2019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C0C07-C3D4-4F8D-AE7B-CCEEE62B555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12144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957F1-5408-4C72-9057-A7FA4638DE02}" type="datetimeFigureOut">
              <a:rPr lang="en-AU" smtClean="0"/>
              <a:t>10/01/2019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C0C07-C3D4-4F8D-AE7B-CCEEE62B555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35711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5957F1-5408-4C72-9057-A7FA4638DE02}" type="datetimeFigureOut">
              <a:rPr lang="en-AU" smtClean="0"/>
              <a:t>10/01/2019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0C0C07-C3D4-4F8D-AE7B-CCEEE62B555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40590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1">
                    <a:lumMod val="50000"/>
                  </a:schemeClr>
                </a:solidFill>
              </a:rPr>
              <a:t>CHARTER SIGNATORIES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45077" y="1457035"/>
            <a:ext cx="58276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following Organisations have endorsed the Victorian Charter for Child Friendly Cities and Communities and have received recognition from the VLGA</a:t>
            </a:r>
            <a:r>
              <a:rPr lang="en-AU" sz="1400" dirty="0">
                <a:solidFill>
                  <a:schemeClr val="bg1">
                    <a:lumMod val="50000"/>
                  </a:schemeClr>
                </a:solidFill>
              </a:rPr>
              <a:t>.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745078" y="2429351"/>
          <a:ext cx="5827644" cy="411480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1942548">
                  <a:extLst>
                    <a:ext uri="{9D8B030D-6E8A-4147-A177-3AD203B41FA5}">
                      <a16:colId xmlns:a16="http://schemas.microsoft.com/office/drawing/2014/main" val="522138483"/>
                    </a:ext>
                  </a:extLst>
                </a:gridCol>
                <a:gridCol w="1942548">
                  <a:extLst>
                    <a:ext uri="{9D8B030D-6E8A-4147-A177-3AD203B41FA5}">
                      <a16:colId xmlns:a16="http://schemas.microsoft.com/office/drawing/2014/main" val="1983311602"/>
                    </a:ext>
                  </a:extLst>
                </a:gridCol>
                <a:gridCol w="1942548">
                  <a:extLst>
                    <a:ext uri="{9D8B030D-6E8A-4147-A177-3AD203B41FA5}">
                      <a16:colId xmlns:a16="http://schemas.microsoft.com/office/drawing/2014/main" val="3572959717"/>
                    </a:ext>
                  </a:extLst>
                </a:gridCol>
              </a:tblGrid>
              <a:tr h="188206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16830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/>
                      <a:r>
                        <a:rPr lang="en-AU" sz="1400" kern="1200" dirty="0">
                          <a:effectLst/>
                        </a:rPr>
                        <a:t>Brimbank City Council</a:t>
                      </a:r>
                    </a:p>
                    <a:p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>
                          <a:effectLst/>
                        </a:rPr>
                        <a:t>Whitehorse City Council</a:t>
                      </a:r>
                    </a:p>
                    <a:p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>
                          <a:effectLst/>
                        </a:rPr>
                        <a:t>Nillumbik Shire Council</a:t>
                      </a:r>
                    </a:p>
                    <a:p>
                      <a:endParaRPr lang="en-A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82385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>
                          <a:effectLst/>
                        </a:rPr>
                        <a:t>Darebin City Council</a:t>
                      </a:r>
                    </a:p>
                    <a:p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>
                          <a:effectLst/>
                        </a:rPr>
                        <a:t>Boroondara City Council</a:t>
                      </a:r>
                    </a:p>
                    <a:p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>
                          <a:effectLst/>
                        </a:rPr>
                        <a:t>Moonee Valley City Council</a:t>
                      </a:r>
                    </a:p>
                    <a:p>
                      <a:endParaRPr lang="en-A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22237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>
                          <a:effectLst/>
                        </a:rPr>
                        <a:t>Whittlesea City Council</a:t>
                      </a:r>
                    </a:p>
                    <a:p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>
                          <a:effectLst/>
                        </a:rPr>
                        <a:t>City of Greater Bendigo</a:t>
                      </a:r>
                    </a:p>
                    <a:p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>
                          <a:effectLst/>
                        </a:rPr>
                        <a:t>Port Philli</a:t>
                      </a:r>
                      <a:r>
                        <a:rPr lang="en-AU" sz="1400" kern="1200" baseline="0" dirty="0">
                          <a:effectLst/>
                        </a:rPr>
                        <a:t>p Council</a:t>
                      </a:r>
                      <a:endParaRPr lang="en-AU" sz="1400" kern="1200" dirty="0">
                        <a:effectLst/>
                      </a:endParaRPr>
                    </a:p>
                    <a:p>
                      <a:endParaRPr lang="en-A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68576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>
                          <a:effectLst/>
                        </a:rPr>
                        <a:t>Maribyrnong City Council</a:t>
                      </a:r>
                    </a:p>
                    <a:p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>
                          <a:effectLst/>
                        </a:rPr>
                        <a:t>Ballarat City Council</a:t>
                      </a:r>
                    </a:p>
                    <a:p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>
                          <a:effectLst/>
                        </a:rPr>
                        <a:t>Baw Baw Shire Council</a:t>
                      </a:r>
                    </a:p>
                    <a:p>
                      <a:endParaRPr lang="en-A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5262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>
                          <a:effectLst/>
                        </a:rPr>
                        <a:t>Melton City</a:t>
                      </a:r>
                      <a:r>
                        <a:rPr lang="en-AU" sz="1400" kern="1200" baseline="0" dirty="0">
                          <a:effectLst/>
                        </a:rPr>
                        <a:t> Council</a:t>
                      </a:r>
                      <a:endParaRPr lang="en-AU" sz="1400" kern="1200" dirty="0">
                        <a:effectLst/>
                      </a:endParaRPr>
                    </a:p>
                    <a:p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>
                          <a:effectLst/>
                        </a:rPr>
                        <a:t>Moreland City Council</a:t>
                      </a:r>
                    </a:p>
                    <a:p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>
                          <a:effectLst/>
                        </a:rPr>
                        <a:t>Greater Dandenong City Council</a:t>
                      </a:r>
                    </a:p>
                    <a:p>
                      <a:endParaRPr lang="en-A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86808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>
                          <a:effectLst/>
                        </a:rPr>
                        <a:t>Cardinia Shire Council</a:t>
                      </a:r>
                    </a:p>
                    <a:p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>
                          <a:effectLst/>
                        </a:rPr>
                        <a:t>Bass Coast Shire Council</a:t>
                      </a:r>
                    </a:p>
                    <a:p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1328718"/>
                  </a:ext>
                </a:extLst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8967" y="1026251"/>
            <a:ext cx="5310166" cy="542353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Picture 8" descr="11223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5837" y="93099"/>
            <a:ext cx="1085850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60383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80</Words>
  <Application>Microsoft Office PowerPoint</Application>
  <PresentationFormat>Widescreen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CHARTER SIGNATORIES</vt:lpstr>
    </vt:vector>
  </TitlesOfParts>
  <Company>City of Monash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VICTORIAN CHILD FRIENDLY CITIES AND COMMUNITIES HUB</dc:title>
  <dc:creator>Claire Sideras</dc:creator>
  <cp:lastModifiedBy>Liddy Clark</cp:lastModifiedBy>
  <cp:revision>6</cp:revision>
  <dcterms:created xsi:type="dcterms:W3CDTF">2018-04-17T03:46:13Z</dcterms:created>
  <dcterms:modified xsi:type="dcterms:W3CDTF">2019-01-10T04:05:06Z</dcterms:modified>
</cp:coreProperties>
</file>