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575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175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51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814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622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588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782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64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307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214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571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059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CHARTER SIGNATORIES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5077" y="1457035"/>
            <a:ext cx="58276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following Organisations have endorsed the Victorian Charter for Child Friendly Cities and Communities and have received recognition from the VLGA</a:t>
            </a:r>
            <a:r>
              <a:rPr lang="en-AU" sz="14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45078" y="2429351"/>
          <a:ext cx="5827644" cy="41148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942548">
                  <a:extLst>
                    <a:ext uri="{9D8B030D-6E8A-4147-A177-3AD203B41FA5}">
                      <a16:colId xmlns:a16="http://schemas.microsoft.com/office/drawing/2014/main" val="522138483"/>
                    </a:ext>
                  </a:extLst>
                </a:gridCol>
                <a:gridCol w="1942548">
                  <a:extLst>
                    <a:ext uri="{9D8B030D-6E8A-4147-A177-3AD203B41FA5}">
                      <a16:colId xmlns:a16="http://schemas.microsoft.com/office/drawing/2014/main" val="1983311602"/>
                    </a:ext>
                  </a:extLst>
                </a:gridCol>
                <a:gridCol w="1942548">
                  <a:extLst>
                    <a:ext uri="{9D8B030D-6E8A-4147-A177-3AD203B41FA5}">
                      <a16:colId xmlns:a16="http://schemas.microsoft.com/office/drawing/2014/main" val="3572959717"/>
                    </a:ext>
                  </a:extLst>
                </a:gridCol>
              </a:tblGrid>
              <a:tr h="188206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683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AU" sz="1400" kern="1200" dirty="0">
                          <a:effectLst/>
                        </a:rPr>
                        <a:t>Brimbank City Council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</a:rPr>
                        <a:t>Whitehorse City Council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</a:rPr>
                        <a:t>Nillumbik Shire Council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238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</a:rPr>
                        <a:t>Darebin City Council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</a:rPr>
                        <a:t>Boroondara City Council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</a:rPr>
                        <a:t>Moonee Valley City Council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223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</a:rPr>
                        <a:t>Whittlesea City Council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</a:rPr>
                        <a:t>City of Greater Bendigo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</a:rPr>
                        <a:t>Port Philli</a:t>
                      </a:r>
                      <a:r>
                        <a:rPr lang="en-AU" sz="1400" kern="1200" baseline="0" dirty="0">
                          <a:effectLst/>
                        </a:rPr>
                        <a:t>p Council</a:t>
                      </a:r>
                      <a:endParaRPr lang="en-AU" sz="1400" kern="1200" dirty="0">
                        <a:effectLst/>
                      </a:endParaRPr>
                    </a:p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857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</a:rPr>
                        <a:t>Maribyrnong City Council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</a:rPr>
                        <a:t>Ballarat City Council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</a:rPr>
                        <a:t>Baw Baw Shire Council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26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</a:rPr>
                        <a:t>Melton City</a:t>
                      </a:r>
                      <a:r>
                        <a:rPr lang="en-AU" sz="1400" kern="1200" baseline="0" dirty="0">
                          <a:effectLst/>
                        </a:rPr>
                        <a:t> Council</a:t>
                      </a:r>
                      <a:endParaRPr lang="en-AU" sz="1400" kern="1200" dirty="0">
                        <a:effectLst/>
                      </a:endParaRP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</a:rPr>
                        <a:t>Moreland City Council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</a:rPr>
                        <a:t>Greater Dandenong City Council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680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</a:rPr>
                        <a:t>Cardinia Shire Council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</a:rPr>
                        <a:t>Bass Coast Shire Council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328718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967" y="1026251"/>
            <a:ext cx="5310166" cy="54235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8" descr="1122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37" y="93099"/>
            <a:ext cx="10858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038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80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CHARTER SIGNATORIES</vt:lpstr>
    </vt:vector>
  </TitlesOfParts>
  <Company>City of Monash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VICTORIAN CHILD FRIENDLY CITIES AND COMMUNITIES HUB</dc:title>
  <dc:creator>Claire Sideras</dc:creator>
  <cp:lastModifiedBy>Liddy Clark</cp:lastModifiedBy>
  <cp:revision>6</cp:revision>
  <dcterms:created xsi:type="dcterms:W3CDTF">2018-04-17T03:46:13Z</dcterms:created>
  <dcterms:modified xsi:type="dcterms:W3CDTF">2019-01-10T04:05:06Z</dcterms:modified>
</cp:coreProperties>
</file>